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E5560C-D969-094C-A16A-48AB7269F322}" v="1" dt="2022-08-12T12:47:19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 autoAdjust="0"/>
    <p:restoredTop sz="96197"/>
  </p:normalViewPr>
  <p:slideViewPr>
    <p:cSldViewPr snapToGrid="0">
      <p:cViewPr varScale="1">
        <p:scale>
          <a:sx n="124" d="100"/>
          <a:sy n="124" d="100"/>
        </p:scale>
        <p:origin x="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McDonald" userId="1b2dbdec-29d0-43f5-8390-eee7d416e6a3" providerId="ADAL" clId="{B2E5560C-D969-094C-A16A-48AB7269F322}"/>
    <pc:docChg chg="custSel modSld">
      <pc:chgData name="John McDonald" userId="1b2dbdec-29d0-43f5-8390-eee7d416e6a3" providerId="ADAL" clId="{B2E5560C-D969-094C-A16A-48AB7269F322}" dt="2022-08-12T12:47:08.887" v="44" actId="20577"/>
      <pc:docMkLst>
        <pc:docMk/>
      </pc:docMkLst>
      <pc:sldChg chg="modSp mod">
        <pc:chgData name="John McDonald" userId="1b2dbdec-29d0-43f5-8390-eee7d416e6a3" providerId="ADAL" clId="{B2E5560C-D969-094C-A16A-48AB7269F322}" dt="2022-08-12T12:47:08.887" v="44" actId="20577"/>
        <pc:sldMkLst>
          <pc:docMk/>
          <pc:sldMk cId="233665863" sldId="258"/>
        </pc:sldMkLst>
        <pc:spChg chg="mod">
          <ac:chgData name="John McDonald" userId="1b2dbdec-29d0-43f5-8390-eee7d416e6a3" providerId="ADAL" clId="{B2E5560C-D969-094C-A16A-48AB7269F322}" dt="2022-08-12T12:47:08.887" v="44" actId="20577"/>
          <ac:spMkLst>
            <pc:docMk/>
            <pc:sldMk cId="233665863" sldId="258"/>
            <ac:spMk id="2" creationId="{09990F25-1D63-FB71-6F22-29F235DB6060}"/>
          </ac:spMkLst>
        </pc:spChg>
      </pc:sldChg>
    </pc:docChg>
  </pc:docChgLst>
  <pc:docChgLst>
    <pc:chgData name="John McDonald" userId="1b2dbdec-29d0-43f5-8390-eee7d416e6a3" providerId="ADAL" clId="{D3D6E0CC-F22A-6041-A7B7-B7FA2C27FDC5}"/>
    <pc:docChg chg="undo redo custSel modSld">
      <pc:chgData name="John McDonald" userId="1b2dbdec-29d0-43f5-8390-eee7d416e6a3" providerId="ADAL" clId="{D3D6E0CC-F22A-6041-A7B7-B7FA2C27FDC5}" dt="2022-08-10T19:51:52.226" v="296" actId="20577"/>
      <pc:docMkLst>
        <pc:docMk/>
      </pc:docMkLst>
      <pc:sldChg chg="addSp delSp modSp mod">
        <pc:chgData name="John McDonald" userId="1b2dbdec-29d0-43f5-8390-eee7d416e6a3" providerId="ADAL" clId="{D3D6E0CC-F22A-6041-A7B7-B7FA2C27FDC5}" dt="2022-08-10T19:51:52.226" v="296" actId="20577"/>
        <pc:sldMkLst>
          <pc:docMk/>
          <pc:sldMk cId="233665863" sldId="258"/>
        </pc:sldMkLst>
        <pc:spChg chg="add mod">
          <ac:chgData name="John McDonald" userId="1b2dbdec-29d0-43f5-8390-eee7d416e6a3" providerId="ADAL" clId="{D3D6E0CC-F22A-6041-A7B7-B7FA2C27FDC5}" dt="2022-08-10T19:51:52.226" v="296" actId="20577"/>
          <ac:spMkLst>
            <pc:docMk/>
            <pc:sldMk cId="233665863" sldId="258"/>
            <ac:spMk id="2" creationId="{09990F25-1D63-FB71-6F22-29F235DB6060}"/>
          </ac:spMkLst>
        </pc:spChg>
        <pc:spChg chg="del topLvl">
          <ac:chgData name="John McDonald" userId="1b2dbdec-29d0-43f5-8390-eee7d416e6a3" providerId="ADAL" clId="{D3D6E0CC-F22A-6041-A7B7-B7FA2C27FDC5}" dt="2022-08-10T19:43:38.998" v="184" actId="478"/>
          <ac:spMkLst>
            <pc:docMk/>
            <pc:sldMk cId="233665863" sldId="258"/>
            <ac:spMk id="4" creationId="{B0CC8AC4-7F9B-C8FA-3E74-BB7B39715550}"/>
          </ac:spMkLst>
        </pc:spChg>
        <pc:spChg chg="mod">
          <ac:chgData name="John McDonald" userId="1b2dbdec-29d0-43f5-8390-eee7d416e6a3" providerId="ADAL" clId="{D3D6E0CC-F22A-6041-A7B7-B7FA2C27FDC5}" dt="2022-08-10T19:41:31.835" v="10" actId="20577"/>
          <ac:spMkLst>
            <pc:docMk/>
            <pc:sldMk cId="233665863" sldId="258"/>
            <ac:spMk id="6" creationId="{F6242D0C-3B6E-C4A7-9A42-E93D039E9171}"/>
          </ac:spMkLst>
        </pc:spChg>
        <pc:spChg chg="mod">
          <ac:chgData name="John McDonald" userId="1b2dbdec-29d0-43f5-8390-eee7d416e6a3" providerId="ADAL" clId="{D3D6E0CC-F22A-6041-A7B7-B7FA2C27FDC5}" dt="2022-08-10T19:42:40.800" v="158" actId="20577"/>
          <ac:spMkLst>
            <pc:docMk/>
            <pc:sldMk cId="233665863" sldId="258"/>
            <ac:spMk id="7" creationId="{3FDA4E0E-7C77-C4B0-61CB-C8F6E416FF0B}"/>
          </ac:spMkLst>
        </pc:spChg>
        <pc:spChg chg="mod">
          <ac:chgData name="John McDonald" userId="1b2dbdec-29d0-43f5-8390-eee7d416e6a3" providerId="ADAL" clId="{D3D6E0CC-F22A-6041-A7B7-B7FA2C27FDC5}" dt="2022-08-10T19:42:56.052" v="171" actId="20577"/>
          <ac:spMkLst>
            <pc:docMk/>
            <pc:sldMk cId="233665863" sldId="258"/>
            <ac:spMk id="8" creationId="{F947425E-AA6B-2E18-CD4E-D85A20C4B197}"/>
          </ac:spMkLst>
        </pc:spChg>
        <pc:spChg chg="mod">
          <ac:chgData name="John McDonald" userId="1b2dbdec-29d0-43f5-8390-eee7d416e6a3" providerId="ADAL" clId="{D3D6E0CC-F22A-6041-A7B7-B7FA2C27FDC5}" dt="2022-08-10T19:51:10.650" v="219" actId="20577"/>
          <ac:spMkLst>
            <pc:docMk/>
            <pc:sldMk cId="233665863" sldId="258"/>
            <ac:spMk id="9" creationId="{6715F60F-861D-153A-961F-DBB73651CCD1}"/>
          </ac:spMkLst>
        </pc:spChg>
        <pc:spChg chg="del mod topLvl">
          <ac:chgData name="John McDonald" userId="1b2dbdec-29d0-43f5-8390-eee7d416e6a3" providerId="ADAL" clId="{D3D6E0CC-F22A-6041-A7B7-B7FA2C27FDC5}" dt="2022-08-10T19:43:33.094" v="183" actId="478"/>
          <ac:spMkLst>
            <pc:docMk/>
            <pc:sldMk cId="233665863" sldId="258"/>
            <ac:spMk id="11" creationId="{7AAECDC8-A860-96AA-9182-D96B4B15317C}"/>
          </ac:spMkLst>
        </pc:spChg>
        <pc:grpChg chg="del">
          <ac:chgData name="John McDonald" userId="1b2dbdec-29d0-43f5-8390-eee7d416e6a3" providerId="ADAL" clId="{D3D6E0CC-F22A-6041-A7B7-B7FA2C27FDC5}" dt="2022-08-10T19:43:33.094" v="183" actId="478"/>
          <ac:grpSpMkLst>
            <pc:docMk/>
            <pc:sldMk cId="233665863" sldId="258"/>
            <ac:grpSpMk id="16" creationId="{AFE78B5C-B974-C479-C091-31B8308FFE24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9" t="19971" r="5142"/>
          <a:stretch/>
        </p:blipFill>
        <p:spPr>
          <a:xfrm>
            <a:off x="0" y="0"/>
            <a:ext cx="12192001" cy="2939111"/>
          </a:xfrm>
          <a:prstGeom prst="rect">
            <a:avLst/>
          </a:prstGeom>
        </p:spPr>
      </p:pic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406750" y="719730"/>
            <a:ext cx="7224795" cy="69053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lnSpc>
                <a:spcPct val="80000"/>
              </a:lnSpc>
              <a:buNone/>
              <a:defRPr sz="4800" b="1" i="0">
                <a:solidFill>
                  <a:srgbClr val="EFEEED"/>
                </a:solidFill>
                <a:latin typeface="Garamond"/>
                <a:cs typeface="Garamond"/>
              </a:defRPr>
            </a:lvl1pPr>
            <a:lvl2pPr marL="457200" indent="0">
              <a:buNone/>
              <a:defRPr sz="4800" b="1" i="0">
                <a:latin typeface="Garamond"/>
                <a:cs typeface="Garamond"/>
              </a:defRPr>
            </a:lvl2pPr>
            <a:lvl3pPr marL="914400" indent="0">
              <a:buNone/>
              <a:defRPr sz="4800" b="1" i="0">
                <a:latin typeface="Garamond"/>
                <a:cs typeface="Garamond"/>
              </a:defRPr>
            </a:lvl3pPr>
            <a:lvl4pPr marL="1371600" indent="0">
              <a:buNone/>
              <a:defRPr sz="4800" b="1" i="0">
                <a:latin typeface="Garamond"/>
                <a:cs typeface="Garamond"/>
              </a:defRPr>
            </a:lvl4pPr>
            <a:lvl5pPr marL="1828800" indent="0">
              <a:buNone/>
              <a:defRPr sz="4800" b="1" i="0">
                <a:latin typeface="Garamond"/>
                <a:cs typeface="Garamond"/>
              </a:defRPr>
            </a:lvl5pPr>
          </a:lstStyle>
          <a:p>
            <a:pPr lvl="0"/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D72BF-1E22-4A3D-970B-799B43FA57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2243" y="1642911"/>
            <a:ext cx="4518025" cy="966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>
                <a:solidFill>
                  <a:schemeClr val="bg2"/>
                </a:solidFill>
                <a:latin typeface="Calibri Regular" charset="0"/>
              </a:defRPr>
            </a:lvl1pPr>
          </a:lstStyle>
          <a:p>
            <a:pPr lvl="0"/>
            <a:endParaRPr lang="en-CA" dirty="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63F1AE1-8786-4599-9BAB-9B063DACB7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58896" y="5933419"/>
            <a:ext cx="2633104" cy="92458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D3B23F3-5EAA-4940-BE57-E892A7CEAF95}"/>
              </a:ext>
            </a:extLst>
          </p:cNvPr>
          <p:cNvSpPr txBox="1"/>
          <p:nvPr userDrawn="1"/>
        </p:nvSpPr>
        <p:spPr>
          <a:xfrm>
            <a:off x="406750" y="6502604"/>
            <a:ext cx="184495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" b="0" i="0" dirty="0">
                <a:latin typeface="Calibri Regular" charset="0"/>
              </a:rPr>
              <a:t>© 2022 InvestorCOM Inc. All rights Reserved.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8ACD45-1BF8-418A-9BE6-5E12069235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2243" y="3268525"/>
            <a:ext cx="5478657" cy="192405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 marL="742950" indent="-285750">
              <a:buFont typeface="Calibri" panose="020F0502020204030204" pitchFamily="34" charset="0"/>
              <a:buChar char="―"/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E516BF8F-1A3F-6831-F97D-F4DA09CB4F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37093" y="3268525"/>
            <a:ext cx="5478657" cy="192405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/>
            </a:lvl1pPr>
            <a:lvl2pPr marL="742950" indent="-285750">
              <a:buFont typeface="Calibri" panose="020F0502020204030204" pitchFamily="34" charset="0"/>
              <a:buChar char="―"/>
              <a:defRPr sz="20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79059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11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ompliance.investorcom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potraining.investorcom.com/peercompare-training-usmarkets.mp4" TargetMode="External"/><Relationship Id="rId4" Type="http://schemas.openxmlformats.org/officeDocument/2006/relationships/hyperlink" Target="https://cpotraining.investorcom.com/cp-user-guide-cdn-feb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B3E8C6-038F-2850-3D87-FC96972062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Quick Start Guide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242D0C-3B6E-C4A7-9A42-E93D039E91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PeerCompare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FDA4E0E-7C77-C4B0-61CB-C8F6E416FF0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8743" y="2948564"/>
            <a:ext cx="5154807" cy="3202125"/>
          </a:xfrm>
        </p:spPr>
        <p:txBody>
          <a:bodyPr/>
          <a:lstStyle/>
          <a:p>
            <a:pPr marL="914400" indent="-914400">
              <a:spcAft>
                <a:spcPts val="600"/>
              </a:spcAft>
              <a:buNone/>
            </a:pPr>
            <a:r>
              <a:rPr lang="en-US" sz="2000" b="1" dirty="0"/>
              <a:t>Step 1</a:t>
            </a:r>
            <a:r>
              <a:rPr lang="en-US" sz="2000" dirty="0"/>
              <a:t>: 	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Log in </a:t>
            </a:r>
            <a:r>
              <a:rPr lang="en-US" sz="2000" dirty="0"/>
              <a:t>to the compliance platform </a:t>
            </a:r>
            <a:br>
              <a:rPr lang="en-US" sz="2000" dirty="0"/>
            </a:br>
            <a:r>
              <a:rPr lang="en-US" sz="2000" dirty="0"/>
              <a:t>and select PeerCompare</a:t>
            </a:r>
          </a:p>
          <a:p>
            <a:pPr marL="1257300"/>
            <a:r>
              <a:rPr lang="en-US" sz="1800" dirty="0"/>
              <a:t>Username: </a:t>
            </a:r>
            <a:r>
              <a:rPr lang="en-US" sz="1800" i="1" dirty="0"/>
              <a:t>your email address </a:t>
            </a:r>
          </a:p>
          <a:p>
            <a:pPr marL="1257300">
              <a:spcAft>
                <a:spcPts val="600"/>
              </a:spcAft>
            </a:pPr>
            <a:r>
              <a:rPr lang="en-US" sz="1800" dirty="0"/>
              <a:t>First Time User? Click First Time User, set your password and login again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b="1" dirty="0"/>
              <a:t>Step 2</a:t>
            </a:r>
            <a:r>
              <a:rPr lang="en-US" sz="2000" dirty="0"/>
              <a:t>: 	Select securities for recommendation        		and disclosure.</a:t>
            </a:r>
            <a:endParaRPr lang="en-US" sz="180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47425E-AA6B-2E18-CD4E-D85A20C4B1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67401" y="2948565"/>
            <a:ext cx="6083300" cy="1324986"/>
          </a:xfrm>
        </p:spPr>
        <p:txBody>
          <a:bodyPr/>
          <a:lstStyle/>
          <a:p>
            <a:pPr marL="914400" indent="-914400">
              <a:spcAft>
                <a:spcPts val="600"/>
              </a:spcAft>
              <a:buNone/>
            </a:pPr>
            <a:r>
              <a:rPr lang="en-US" sz="2000" b="1" dirty="0"/>
              <a:t>Step 3</a:t>
            </a:r>
            <a:r>
              <a:rPr lang="en-US" sz="2000" dirty="0"/>
              <a:t>: 	Review your recommendation</a:t>
            </a:r>
          </a:p>
          <a:p>
            <a:pPr marL="914400" indent="-914400">
              <a:buNone/>
            </a:pPr>
            <a:r>
              <a:rPr lang="en-US" sz="2000" b="1" dirty="0"/>
              <a:t>Step 4</a:t>
            </a:r>
            <a:r>
              <a:rPr lang="en-US" sz="2000" dirty="0"/>
              <a:t>: 	Disclose your recommendation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15F60F-861D-153A-961F-DBB73651CCD1}"/>
              </a:ext>
            </a:extLst>
          </p:cNvPr>
          <p:cNvSpPr/>
          <p:nvPr/>
        </p:nvSpPr>
        <p:spPr>
          <a:xfrm>
            <a:off x="13396" y="6106375"/>
            <a:ext cx="12178604" cy="690540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Login: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/>
              </a:rPr>
              <a:t>https://compliance.investorcom.com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5E476AC8-FB04-154F-BFC6-3F3236D66B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355" y="6061552"/>
            <a:ext cx="1222346" cy="81554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9990F25-1D63-FB71-6F22-29F235DB6060}"/>
              </a:ext>
            </a:extLst>
          </p:cNvPr>
          <p:cNvSpPr txBox="1"/>
          <p:nvPr/>
        </p:nvSpPr>
        <p:spPr>
          <a:xfrm>
            <a:off x="5947576" y="4273551"/>
            <a:ext cx="4780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Additional Resources:</a:t>
            </a:r>
          </a:p>
          <a:p>
            <a:pPr marL="285750" indent="-285750">
              <a:buFontTx/>
              <a:buChar char="-"/>
            </a:pPr>
            <a:r>
              <a:rPr lang="en-US" dirty="0">
                <a:hlinkClick r:id="rId4"/>
              </a:rPr>
              <a:t>PeerCompare Training Guide 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>
                <a:hlinkClick r:id="rId5"/>
              </a:rPr>
              <a:t>PeerCompare Training Video (US Markets)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586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InvestorCOM">
      <a:dk1>
        <a:srgbClr val="3C3C3B"/>
      </a:dk1>
      <a:lt1>
        <a:srgbClr val="267BBE"/>
      </a:lt1>
      <a:dk2>
        <a:srgbClr val="EFEEED"/>
      </a:dk2>
      <a:lt2>
        <a:srgbClr val="FFFFFE"/>
      </a:lt2>
      <a:accent1>
        <a:srgbClr val="204472"/>
      </a:accent1>
      <a:accent2>
        <a:srgbClr val="267BBE"/>
      </a:accent2>
      <a:accent3>
        <a:srgbClr val="90CD2A"/>
      </a:accent3>
      <a:accent4>
        <a:srgbClr val="FEE00B"/>
      </a:accent4>
      <a:accent5>
        <a:srgbClr val="A5A6A5"/>
      </a:accent5>
      <a:accent6>
        <a:srgbClr val="EFEEED"/>
      </a:accent6>
      <a:hlink>
        <a:srgbClr val="90CD2A"/>
      </a:hlink>
      <a:folHlink>
        <a:srgbClr val="0F78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44B98EE52E634E8A981D149E52D3FB" ma:contentTypeVersion="15" ma:contentTypeDescription="Create a new document." ma:contentTypeScope="" ma:versionID="a3797a103d6a1384ce1a0ec79c8c2538">
  <xsd:schema xmlns:xsd="http://www.w3.org/2001/XMLSchema" xmlns:xs="http://www.w3.org/2001/XMLSchema" xmlns:p="http://schemas.microsoft.com/office/2006/metadata/properties" xmlns:ns2="d3ebd0c2-d884-44f1-a489-eea53e2b3ef2" xmlns:ns3="f979eb8a-d97e-4c6e-b50a-d08a3fb284ae" targetNamespace="http://schemas.microsoft.com/office/2006/metadata/properties" ma:root="true" ma:fieldsID="951f5c90a66970dbd0fa29558524f0e7" ns2:_="" ns3:_="">
    <xsd:import namespace="d3ebd0c2-d884-44f1-a489-eea53e2b3ef2"/>
    <xsd:import namespace="f979eb8a-d97e-4c6e-b50a-d08a3fb284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bd0c2-d884-44f1-a489-eea53e2b3e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cc1672a-3a4f-4377-81d6-2fe9606ae57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79eb8a-d97e-4c6e-b50a-d08a3fb284a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4e56e20-df4a-42ae-a5a8-209db0289795}" ma:internalName="TaxCatchAll" ma:showField="CatchAllData" ma:web="f979eb8a-d97e-4c6e-b50a-d08a3fb284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BA1D5B-E4B8-470A-BE64-BE23A158B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6208B4-42F1-4F7F-830A-E33F392776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3ebd0c2-d884-44f1-a489-eea53e2b3ef2"/>
    <ds:schemaRef ds:uri="f979eb8a-d97e-4c6e-b50a-d08a3fb28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87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Regular</vt:lpstr>
      <vt:lpstr>Garamond</vt:lpstr>
      <vt:lpstr>Wingdings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Makedon</dc:creator>
  <cp:lastModifiedBy>John McDonald</cp:lastModifiedBy>
  <cp:revision>2</cp:revision>
  <cp:lastPrinted>2022-08-12T12:46:53Z</cp:lastPrinted>
  <dcterms:created xsi:type="dcterms:W3CDTF">2022-07-06T13:55:05Z</dcterms:created>
  <dcterms:modified xsi:type="dcterms:W3CDTF">2022-08-12T12:47:22Z</dcterms:modified>
</cp:coreProperties>
</file>